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698" r:id="rId2"/>
  </p:sldMasterIdLst>
  <p:notesMasterIdLst>
    <p:notesMasterId r:id="rId11"/>
  </p:notesMasterIdLst>
  <p:sldIdLst>
    <p:sldId id="256" r:id="rId3"/>
    <p:sldId id="257" r:id="rId4"/>
    <p:sldId id="261" r:id="rId5"/>
    <p:sldId id="264" r:id="rId6"/>
    <p:sldId id="262" r:id="rId7"/>
    <p:sldId id="265" r:id="rId8"/>
    <p:sldId id="263" r:id="rId9"/>
    <p:sldId id="266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21" autoAdjust="0"/>
    <p:restoredTop sz="90929"/>
  </p:normalViewPr>
  <p:slideViewPr>
    <p:cSldViewPr>
      <p:cViewPr varScale="1">
        <p:scale>
          <a:sx n="78" d="100"/>
          <a:sy n="78" d="100"/>
        </p:scale>
        <p:origin x="112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62A37F88-20CF-4A1E-BC29-8836299757D3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92F630F9-BF06-4F2A-98DD-298290275D4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80599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4922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817188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130110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55634336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698394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6" r:id="rId1"/>
    <p:sldLayoutId id="2147483705" r:id="rId2"/>
    <p:sldLayoutId id="2147483707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8" r:id="rId1"/>
    <p:sldLayoutId id="2147483709" r:id="rId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ChangeArrowheads="1"/>
          </p:cNvSpPr>
          <p:nvPr/>
        </p:nvSpPr>
        <p:spPr bwMode="auto">
          <a:xfrm>
            <a:off x="0" y="895350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每一禱告都有答應，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華康標楷體" pitchFamily="65" charset="-120"/>
              </a:rPr>
              <a:t>Every </a:t>
            </a:r>
            <a:r>
              <a:rPr lang="en-US" altLang="zh-TW" sz="2800" dirty="0" err="1">
                <a:ea typeface="華康標楷體" pitchFamily="65" charset="-120"/>
              </a:rPr>
              <a:t>pray’r</a:t>
            </a:r>
            <a:r>
              <a:rPr lang="en-US" altLang="zh-TW" sz="2800" dirty="0">
                <a:ea typeface="華康標楷體" pitchFamily="65" charset="-120"/>
              </a:rPr>
              <a:t> will find its answer,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所以信心要堅定，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華康標楷體" pitchFamily="65" charset="-120"/>
              </a:rPr>
              <a:t>Every earnest, trusting plea;</a:t>
            </a:r>
            <a:endParaRPr lang="zh-TW" altLang="en-US" sz="2800" dirty="0"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你只祈求，主必垂聽，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華康標楷體" pitchFamily="65" charset="-120"/>
              </a:rPr>
              <a:t>Pray, and know that God is faithful,</a:t>
            </a:r>
            <a:endParaRPr lang="zh-TW" altLang="en-US" sz="2800" dirty="0"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縱然天地會變更。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 err="1">
                <a:ea typeface="華康標楷體" pitchFamily="65" charset="-120"/>
              </a:rPr>
              <a:t>Tho</a:t>
            </a:r>
            <a:r>
              <a:rPr lang="en-US" altLang="zh-TW" sz="2800" dirty="0">
                <a:ea typeface="華康標楷體" pitchFamily="65" charset="-120"/>
              </a:rPr>
              <a:t>’ the world unfaithful be! </a:t>
            </a:r>
            <a:endParaRPr lang="zh-TW" altLang="en-US" sz="2800" dirty="0">
              <a:ea typeface="華康標楷體" pitchFamily="65" charset="-120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" y="57150"/>
            <a:ext cx="9143999" cy="65246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 b="1" dirty="0">
                <a:latin typeface="Arial Narrow" pitchFamily="34" charset="0"/>
                <a:ea typeface="細明體" pitchFamily="49" charset="-120"/>
              </a:rPr>
              <a:t>H</a:t>
            </a:r>
            <a:r>
              <a:rPr lang="zh-TW" altLang="en-US" sz="2800" b="1" dirty="0">
                <a:latin typeface="Arial Narrow" pitchFamily="34" charset="0"/>
                <a:ea typeface="細明體" pitchFamily="49" charset="-120"/>
              </a:rPr>
              <a:t>548 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每一禱告都有答應 </a:t>
            </a:r>
            <a:br>
              <a:rPr lang="en-US" altLang="zh-TW" sz="26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細明體" pitchFamily="49" charset="-120"/>
              </a:rPr>
              <a:t>EVERY PRAYER WILL FIND ITS ANSWER</a:t>
            </a:r>
            <a:r>
              <a:rPr lang="en-US" altLang="zh-TW" sz="2400" dirty="0">
                <a:latin typeface="Arial Narrow" pitchFamily="34" charset="0"/>
                <a:ea typeface="華康標楷體" pitchFamily="65" charset="-120"/>
              </a:rPr>
              <a:t> </a:t>
            </a:r>
            <a:r>
              <a:rPr lang="en-US" altLang="zh-TW" sz="2400" dirty="0">
                <a:effectLst/>
                <a:latin typeface="Arial Narrow" pitchFamily="34" charset="0"/>
                <a:ea typeface="華康標楷體" pitchFamily="65" charset="-120"/>
                <a:cs typeface="Arial" charset="0"/>
              </a:rPr>
              <a:t>(1/4)</a:t>
            </a:r>
            <a:endParaRPr lang="en-US" altLang="zh-CN" sz="2400" dirty="0">
              <a:effectLst/>
              <a:latin typeface="Arial Narrow" pitchFamily="34" charset="0"/>
              <a:ea typeface="華康標楷體" pitchFamily="65" charset="-12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CN" altLang="en-US" sz="2800">
              <a:ea typeface="標楷體" pitchFamily="65" charset="-120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H548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每一禱告都有答應，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Every </a:t>
            </a:r>
            <a:r>
              <a:rPr lang="en-US" altLang="zh-TW" sz="2800" dirty="0" err="1">
                <a:ea typeface="細明體" pitchFamily="49" charset="-120"/>
              </a:rPr>
              <a:t>pray’r</a:t>
            </a:r>
            <a:r>
              <a:rPr lang="en-US" altLang="zh-TW" sz="2800" dirty="0">
                <a:ea typeface="細明體" pitchFamily="49" charset="-120"/>
              </a:rPr>
              <a:t> will find its answer,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因主應許不落空，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For the word of God is sure;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天地縱然都會變更，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Suns may fade and worlds may vanish,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但主話語不搖動。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But His promise shall endure.</a:t>
            </a:r>
            <a:r>
              <a:rPr lang="en-US" altLang="zh-TW" sz="2800" dirty="0">
                <a:ea typeface="華康標楷體" pitchFamily="65" charset="-120"/>
              </a:rPr>
              <a:t> </a:t>
            </a:r>
            <a:endParaRPr lang="zh-TW" altLang="en-US" sz="2800" dirty="0">
              <a:ea typeface="華康標楷體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CN" altLang="en-US" sz="2800">
              <a:ea typeface="標楷體" pitchFamily="65" charset="-120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H548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救主曾經如此應許﹕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華康標楷體" pitchFamily="65" charset="-120"/>
              </a:rPr>
              <a:t>He has promised. “Whatsoever</a:t>
            </a:r>
            <a:endParaRPr lang="zh-TW" altLang="en-US" sz="2800" dirty="0"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2800" dirty="0">
                <a:ea typeface="華康標楷體" pitchFamily="65" charset="-120"/>
              </a:rPr>
              <a:t>“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凡是祈求就得著，”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華康標楷體" pitchFamily="65" charset="-120"/>
              </a:rPr>
              <a:t>Ye shall ask, ye shall receive,”</a:t>
            </a:r>
            <a:endParaRPr lang="zh-TW" altLang="en-US" sz="2800" dirty="0"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主的應許不能廢去，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華康標楷體" pitchFamily="65" charset="-120"/>
              </a:rPr>
              <a:t>Naught shall fail of blest fulfillment,</a:t>
            </a:r>
            <a:endParaRPr lang="zh-TW" altLang="en-US" sz="2800" dirty="0"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只要相信不疑惑。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華康標楷體" pitchFamily="65" charset="-120"/>
              </a:rPr>
              <a:t>If we steadfastly believe. </a:t>
            </a:r>
            <a:endParaRPr lang="zh-TW" altLang="en-US" sz="2800" dirty="0">
              <a:ea typeface="華康標楷體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CN" altLang="en-US" sz="2800">
              <a:ea typeface="標楷體" pitchFamily="65" charset="-120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H548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每一禱告都有答應，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Every </a:t>
            </a:r>
            <a:r>
              <a:rPr lang="en-US" altLang="zh-TW" sz="2800" dirty="0" err="1">
                <a:ea typeface="細明體" pitchFamily="49" charset="-120"/>
              </a:rPr>
              <a:t>pray’r</a:t>
            </a:r>
            <a:r>
              <a:rPr lang="en-US" altLang="zh-TW" sz="2800" dirty="0">
                <a:ea typeface="細明體" pitchFamily="49" charset="-120"/>
              </a:rPr>
              <a:t> will find its answer,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因主應許不落空，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For the word of God is sure;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天地縱然都會變更，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Suns may fade and worlds may vanish,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但主話語不搖動。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But His promise shall endure.</a:t>
            </a:r>
            <a:r>
              <a:rPr lang="en-US" altLang="zh-TW" sz="2800" dirty="0">
                <a:ea typeface="華康標楷體" pitchFamily="65" charset="-120"/>
              </a:rPr>
              <a:t> </a:t>
            </a:r>
            <a:endParaRPr lang="zh-TW" altLang="en-US" sz="2800" dirty="0">
              <a:ea typeface="華康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50857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CN" altLang="en-US" sz="2800">
              <a:ea typeface="標楷體" pitchFamily="65" charset="-120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H548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每一禱告都有答應，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Every </a:t>
            </a:r>
            <a:r>
              <a:rPr lang="en-US" altLang="zh-TW" sz="2800" dirty="0" err="1">
                <a:ea typeface="細明體" pitchFamily="49" charset="-120"/>
              </a:rPr>
              <a:t>pray’r</a:t>
            </a:r>
            <a:r>
              <a:rPr lang="en-US" altLang="zh-TW" sz="2800" dirty="0">
                <a:ea typeface="細明體" pitchFamily="49" charset="-120"/>
              </a:rPr>
              <a:t> will find its answer,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雖然答應有早晚，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 err="1">
                <a:ea typeface="細明體" pitchFamily="49" charset="-120"/>
              </a:rPr>
              <a:t>Tho</a:t>
            </a:r>
            <a:r>
              <a:rPr lang="en-US" altLang="zh-TW" sz="2800" dirty="0">
                <a:ea typeface="細明體" pitchFamily="49" charset="-120"/>
              </a:rPr>
              <a:t>’ it be in distant years;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也許經過許多曲徑，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Past our earthly time of testing,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經過長時的試煉。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Past our pleading and our tears.</a:t>
            </a:r>
            <a:r>
              <a:rPr lang="en-US" altLang="zh-TW" sz="2800" dirty="0">
                <a:ea typeface="華康標楷體" pitchFamily="65" charset="-120"/>
              </a:rPr>
              <a:t> </a:t>
            </a:r>
            <a:endParaRPr lang="zh-TW" altLang="en-US" sz="2800" dirty="0">
              <a:ea typeface="華康標楷體" pitchFamily="65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CN" altLang="en-US" sz="2800">
              <a:ea typeface="標楷體" pitchFamily="65" charset="-120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H548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每一禱告都有答應，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Every </a:t>
            </a:r>
            <a:r>
              <a:rPr lang="en-US" altLang="zh-TW" sz="2800" dirty="0" err="1">
                <a:ea typeface="細明體" pitchFamily="49" charset="-120"/>
              </a:rPr>
              <a:t>pray’r</a:t>
            </a:r>
            <a:r>
              <a:rPr lang="en-US" altLang="zh-TW" sz="2800" dirty="0">
                <a:ea typeface="細明體" pitchFamily="49" charset="-120"/>
              </a:rPr>
              <a:t> will find its answer,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因主應許不落空，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For the word of God is sure;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天地縱然都會變更，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Suns may fade and worlds may vanish,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但主話語不搖動。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But His promise shall endure.</a:t>
            </a:r>
            <a:r>
              <a:rPr lang="en-US" altLang="zh-TW" sz="2800" dirty="0">
                <a:ea typeface="華康標楷體" pitchFamily="65" charset="-120"/>
              </a:rPr>
              <a:t> </a:t>
            </a:r>
            <a:endParaRPr lang="zh-TW" altLang="en-US" sz="2800" dirty="0">
              <a:ea typeface="華康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57244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CN" altLang="en-US" sz="2800">
              <a:ea typeface="標楷體" pitchFamily="65" charset="-12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H548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所以當憑信心祈求，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華康標楷體" pitchFamily="65" charset="-120"/>
              </a:rPr>
              <a:t>Every </a:t>
            </a:r>
            <a:r>
              <a:rPr lang="en-US" altLang="zh-TW" sz="2800" dirty="0" err="1">
                <a:ea typeface="華康標楷體" pitchFamily="65" charset="-120"/>
              </a:rPr>
              <a:t>pray’r</a:t>
            </a:r>
            <a:r>
              <a:rPr lang="en-US" altLang="zh-TW" sz="2800" dirty="0">
                <a:ea typeface="華康標楷體" pitchFamily="65" charset="-120"/>
              </a:rPr>
              <a:t> will find its answer,</a:t>
            </a:r>
            <a:endParaRPr lang="zh-TW" altLang="en-US" sz="2800" dirty="0"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充滿盼望和感讚，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華康標楷體" pitchFamily="65" charset="-120"/>
              </a:rPr>
              <a:t>Let us cling with hope sublime;</a:t>
            </a:r>
            <a:endParaRPr lang="zh-TW" altLang="en-US" sz="2800" dirty="0"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直等時間到了盡頭，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華康標楷體" pitchFamily="65" charset="-120"/>
              </a:rPr>
              <a:t>To the promise everlasting,</a:t>
            </a:r>
            <a:endParaRPr lang="zh-TW" altLang="en-US" sz="2800" dirty="0"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看見應許得成全。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華康標楷體" pitchFamily="65" charset="-120"/>
              </a:rPr>
              <a:t>Reaching past the bounds of time.</a:t>
            </a:r>
            <a:r>
              <a:rPr lang="en-US" altLang="zh-TW" sz="2800" dirty="0">
                <a:latin typeface="細明體" pitchFamily="49" charset="-120"/>
                <a:ea typeface="細明體" pitchFamily="49" charset="-120"/>
              </a:rPr>
              <a:t> </a:t>
            </a:r>
            <a:endParaRPr lang="zh-TW" altLang="en-US" sz="2800" dirty="0">
              <a:latin typeface="細明體" pitchFamily="49" charset="-120"/>
              <a:ea typeface="細明體" pitchFamily="49" charset="-12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CN" altLang="en-US" sz="2800">
              <a:ea typeface="標楷體" pitchFamily="65" charset="-120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H548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每一禱告都有答應，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Every </a:t>
            </a:r>
            <a:r>
              <a:rPr lang="en-US" altLang="zh-TW" sz="2800" dirty="0" err="1">
                <a:ea typeface="細明體" pitchFamily="49" charset="-120"/>
              </a:rPr>
              <a:t>pray’r</a:t>
            </a:r>
            <a:r>
              <a:rPr lang="en-US" altLang="zh-TW" sz="2800" dirty="0">
                <a:ea typeface="細明體" pitchFamily="49" charset="-120"/>
              </a:rPr>
              <a:t> will find its answer,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因主應許不落空，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For the word of God is sure;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天地縱然都會變更，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Suns may fade and worlds may vanish,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但主話語不搖動。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But His promise shall endure.</a:t>
            </a:r>
            <a:r>
              <a:rPr lang="en-US" altLang="zh-TW" sz="2800" dirty="0">
                <a:ea typeface="華康標楷體" pitchFamily="65" charset="-120"/>
              </a:rPr>
              <a:t> </a:t>
            </a:r>
            <a:endParaRPr lang="zh-TW" altLang="en-US" sz="2800" dirty="0">
              <a:ea typeface="華康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66133623"/>
      </p:ext>
    </p:extLst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77</TotalTime>
  <Words>480</Words>
  <Application>Microsoft Office PowerPoint</Application>
  <PresentationFormat>On-screen Show (16:9)</PresentationFormat>
  <Paragraphs>72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21" baseType="lpstr">
      <vt:lpstr>宋体</vt:lpstr>
      <vt:lpstr>Microsoft JhengHei</vt:lpstr>
      <vt:lpstr>新細明體</vt:lpstr>
      <vt:lpstr>標楷體</vt:lpstr>
      <vt:lpstr>細明體</vt:lpstr>
      <vt:lpstr>華康標楷體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H548   每一禱告都有答應  EVERY PRAYER WILL FIND ITS ANSWER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CHRISTIAN ASSM. OF CUPERTINO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H548 每一禱告都有答應</dc:title>
  <dc:subject>Hymnary 聖徒詩歌</dc:subject>
  <dc:creator>LIU</dc:creator>
  <cp:lastModifiedBy>Timothy Liang</cp:lastModifiedBy>
  <cp:revision>20</cp:revision>
  <dcterms:created xsi:type="dcterms:W3CDTF">2002-04-04T18:15:52Z</dcterms:created>
  <dcterms:modified xsi:type="dcterms:W3CDTF">2017-08-06T13:31:54Z</dcterms:modified>
</cp:coreProperties>
</file>